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9754" autoAdjust="0"/>
  </p:normalViewPr>
  <p:slideViewPr>
    <p:cSldViewPr snapToGrid="0"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774438BC-1DE9-4BB0-AE5B-9AEEBB7C1B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1663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440E6CBC-791E-4ECA-A1DB-5133F4DC1A1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28192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A715CD3-B65D-4E21-88EC-FF489A4B7F21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897312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0C893A-9C3B-4EAE-9E4F-E009520F765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463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354C3-A71D-438E-B892-26A60A3642E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268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EF4408-7601-4ACF-AB3D-4E88A59F78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0071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F52189-3F9F-472C-AB60-E3857CC45E5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442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41A6E8-1345-4513-BC4A-34F666E094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372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CD0F3C-B24B-4BEC-B84C-AAE0B68CBD7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565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615C2C-E5E8-41F0-B00D-9C55031E60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899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D4BDE-A1AC-454B-8264-A36A54BB6F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3434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48E6D6-6AF1-4B9F-8C81-395CA8031F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946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55C586-571D-4A83-9158-C47DB60175E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716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DB5CD5-EE32-4BA8-91F0-E55F109935D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43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177D45F2-17A7-48C6-93C1-BA72FBC2A00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3344863"/>
            <a:ext cx="8358187" cy="33099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　　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 smtClean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73063"/>
            <a:ext cx="7772400" cy="26416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54</a:t>
            </a:r>
            <a:r>
              <a:rPr lang="zh-CN" altLang="en-US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</a:t>
            </a:r>
            <a:r>
              <a:rPr lang="zh-CN" altLang="en-US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成人病</a:t>
            </a:r>
            <a:r>
              <a:rPr lang="en-US" altLang="zh-CN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zh-CN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zh-CN" altLang="en-US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（生活習慣病）学会学術集会</a:t>
            </a:r>
            <a:r>
              <a:rPr lang="en-US" altLang="ja-JP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0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0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</a:t>
            </a:r>
            <a:endParaRPr lang="en-US" altLang="ja-JP" sz="2000" b="1" i="1" dirty="0" smtClean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247650" y="234950"/>
            <a:ext cx="8642350" cy="6424613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23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第54日本成人病 （生活習慣病）学会学術集会 ＣＯ Ｉ 開示 　 筆頭発表者名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harada</dc:creator>
  <cp:lastModifiedBy>harada</cp:lastModifiedBy>
  <cp:revision>88</cp:revision>
  <dcterms:created xsi:type="dcterms:W3CDTF">2000-09-04T17:39:07Z</dcterms:created>
  <dcterms:modified xsi:type="dcterms:W3CDTF">2019-03-06T08:42:28Z</dcterms:modified>
</cp:coreProperties>
</file>