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2FEA808-6ED6-421E-A518-82352857FA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227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46B7F09-3E4D-412C-A3EE-806DBA61CA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07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26C44BC-20BC-48B6-BC47-4F80B3C35DED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57315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3302D-C4F1-445E-8DC9-7DF7A160FE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241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20A3E-8911-4817-8390-B26777755A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448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627F1-11BA-45E2-A847-AFD110719C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4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4E8E7-8A6A-4377-9650-D54CF6E67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36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D110E2-5F45-4550-ACF0-468E86DD22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78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7C36F-085B-4E5C-87F9-90A426E979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277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FBE9DD-9185-46E9-A0A7-8AAF074EB8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75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C746E-8192-4BD1-8918-5C5F10AB5C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311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A92B5-0863-4D8E-BAB9-6A7C3FE443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672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C32C2-19DC-4951-B9EF-9E9D05ECA3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338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029A8-80C0-421D-B1B9-3802207BDF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026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551F56FE-0760-4340-8F82-F7DB805E9D5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889000"/>
            <a:ext cx="8237537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</a:t>
            </a: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4</a:t>
            </a: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日本成人病</a:t>
            </a:r>
            <a: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（生活習慣病）学会学術集会</a:t>
            </a:r>
            <a: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endParaRPr lang="en-US" altLang="ja-JP" sz="2400" b="1" i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4165600"/>
            <a:ext cx="8169275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演題発表に関連し、開示すべき</a:t>
            </a:r>
            <a:r>
              <a:rPr lang="en-US" altLang="ja-JP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第54回日本成人病 （生活習慣病）学会学術集会 ＣＯ Ｉ 開示 　 筆頭発表者名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harada</dc:creator>
  <cp:lastModifiedBy>harada</cp:lastModifiedBy>
  <cp:revision>90</cp:revision>
  <dcterms:created xsi:type="dcterms:W3CDTF">2000-09-04T17:39:07Z</dcterms:created>
  <dcterms:modified xsi:type="dcterms:W3CDTF">2019-03-06T08:42:47Z</dcterms:modified>
</cp:coreProperties>
</file>